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58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DB4E1-AC66-4AA4-A8D3-9763B2E4B09D}" type="datetimeFigureOut">
              <a:rPr lang="ru-RU" smtClean="0"/>
              <a:pPr/>
              <a:t>25.11.2013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112A5-9181-4C4E-ADAB-4BC7BCE1BD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112A5-9181-4C4E-ADAB-4BC7BCE1BD4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00025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«Великая Отечественная война: отношение и деятельность НУА»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4600" y="4648200"/>
            <a:ext cx="6400800" cy="1905000"/>
          </a:xfrm>
        </p:spPr>
        <p:txBody>
          <a:bodyPr>
            <a:noAutofit/>
          </a:bodyPr>
          <a:lstStyle/>
          <a:p>
            <a:pPr algn="r"/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Кардаш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Александр, БУ-12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Рекомендуемая литература:</a:t>
            </a:r>
            <a:endParaRPr lang="ru-RU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1000" y="1295400"/>
            <a:ext cx="8382000" cy="50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Комплексная целевая программа гражданско-патриотического воспитания студентов и школьников НУА : (прил. к Концепции развития Нар.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акад. на период 2006-2020 гг.) : проект / [авт.-сост. В.И. Астахова]. - Х. : Изд-во НУА, 2008.- 27 с.</a:t>
            </a:r>
          </a:p>
          <a:p>
            <a:pPr marL="0" marR="0" lvl="0" indent="228600" algn="just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Тихомиров В. История: перезагрузка: Как в бывших советских республиках переписывают прошлое / Владимир Тихомиров // Огонек. - 2005. - 18-24 апреля (N 16).- С. 28-30.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68580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 сохранения памяти о героическом подвиге нашего народа носит актуальный характер.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2669976-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2133600"/>
            <a:ext cx="4857750" cy="39338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8600" y="2895600"/>
            <a:ext cx="3657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Основной посыл – 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ДОПУСТИТЬ ПОВТОРЕНИЯ РОКОВЫХ ОШИБОК!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228600"/>
            <a:ext cx="8686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НУА в вопросе сохранения исторического прошлого:</a:t>
            </a:r>
            <a:endParaRPr lang="ru-RU" sz="44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1981200"/>
            <a:ext cx="62484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ежегодное проведение тематических конференций, «круглых столов»;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регулярная подготовка и публикация материалов;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обобщение опыта работы и научный анализ ее эффективности;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формирование навыков исследовательской деятельности у студентов по освоению периода ВОВ, формирование живого интереса к творческому наследию предков.</a:t>
            </a:r>
            <a:endParaRPr lang="ru-RU" sz="2600" dirty="0" smtClean="0">
              <a:solidFill>
                <a:schemeClr val="bg1"/>
              </a:solidFill>
            </a:endParaRPr>
          </a:p>
        </p:txBody>
      </p:sp>
      <p:pic>
        <p:nvPicPr>
          <p:cNvPr id="6" name="Рисунок 5" descr="a_0683d6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2133600"/>
            <a:ext cx="2362200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>
            <a:normAutofit/>
          </a:bodyPr>
          <a:lstStyle/>
          <a:p>
            <a:pPr algn="ctr"/>
            <a:r>
              <a:rPr lang="ru-RU" sz="4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Тематические мероприятия:</a:t>
            </a:r>
            <a:endParaRPr lang="ru-RU" sz="44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35052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rgbClr val="FFFFFF"/>
                </a:solidFill>
                <a:latin typeface="Times New Roman"/>
                <a:ea typeface="Times New Roman"/>
              </a:rPr>
              <a:t>акция «Георгиевская ленточка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конкурс «История моей семьи»;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акция «Я помню, я горжусь»;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 «Коллективное </a:t>
            </a:r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творческое дело»;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 «Дети войны»;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экскурсии по местам боевой славы;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фотовыставки;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учебная конференция, посвященная Великой Отечественной войне.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just">
              <a:buClr>
                <a:schemeClr val="tx1"/>
              </a:buClr>
              <a:buNone/>
            </a:pP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35830_orig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91200"/>
            <a:ext cx="91440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923_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5353050" cy="5715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943600" y="2133600"/>
            <a:ext cx="2819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26 марта 2010 г. в честь 65-й годовщины победы в Великой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Отечественной войне была заложена </a:t>
            </a:r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Аллея </a:t>
            </a:r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амяти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34290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mage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838200"/>
            <a:ext cx="1876425" cy="1905000"/>
          </a:xfrm>
          <a:prstGeom prst="rect">
            <a:avLst/>
          </a:prstGeom>
        </p:spPr>
      </p:pic>
      <p:pic>
        <p:nvPicPr>
          <p:cNvPr id="7" name="Рисунок 6" descr="135830_orig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53000"/>
            <a:ext cx="9144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246</Words>
  <Application>Microsoft Office PowerPoint</Application>
  <PresentationFormat>Экран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«Великая Отечественная война: отношение и деятельность НУА»</vt:lpstr>
      <vt:lpstr>Рекомендуемая литература:</vt:lpstr>
      <vt:lpstr>Слайд 3</vt:lpstr>
      <vt:lpstr>Слайд 4</vt:lpstr>
      <vt:lpstr>Тематические мероприятия: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«Великая Отечественная война: отношение и деятельность НУА»</dc:title>
  <dc:creator>1</dc:creator>
  <cp:lastModifiedBy>dell</cp:lastModifiedBy>
  <cp:revision>24</cp:revision>
  <dcterms:created xsi:type="dcterms:W3CDTF">2013-11-14T18:10:38Z</dcterms:created>
  <dcterms:modified xsi:type="dcterms:W3CDTF">2013-11-25T12:13:54Z</dcterms:modified>
</cp:coreProperties>
</file>